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2241977" cy="34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962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2571736" y="35716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Λέσχη Ανάγνωσης</a:t>
            </a:r>
            <a:endParaRPr lang="el-GR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Συνδέσμου Φιλολόγων Περιοχής Πατρών</a:t>
            </a:r>
            <a:endParaRPr lang="en-US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714744" y="2214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Γκράχαμ </a:t>
            </a:r>
            <a:r>
              <a:rPr lang="el-GR" b="1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Γκρην</a:t>
            </a:r>
            <a:r>
              <a:rPr lang="el-GR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l-GR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Η Δύναμις και η Δόξα</a:t>
            </a:r>
            <a:r>
              <a:rPr lang="el-GR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Πόλις , 2015</a:t>
            </a:r>
            <a:endParaRPr lang="el-GR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 smtClean="0">
              <a:solidFill>
                <a:srgbClr val="222222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Παρουσιάζει  η φιλόλογος </a:t>
            </a:r>
            <a:r>
              <a:rPr lang="el-GR" b="1" dirty="0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Νότα </a:t>
            </a:r>
            <a:r>
              <a:rPr lang="el-GR" b="1" dirty="0" err="1" smtClean="0">
                <a:solidFill>
                  <a:srgbClr val="222222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Μηλιώνη</a:t>
            </a:r>
            <a:endParaRPr lang="el-GR" b="1" dirty="0" smtClean="0">
              <a:solidFill>
                <a:srgbClr val="222222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00398" y="4143380"/>
            <a:ext cx="5643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 Φεβρουαρίου (Κυριακή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2018,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6.30 το απόγευμα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786182" y="4714884"/>
            <a:ext cx="4277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Bright Side Study Room (</a:t>
            </a: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Φιλοποίμενος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45)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39</Words>
  <PresentationFormat>Προβολή στην οθόνη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Δημοτικός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</cp:revision>
  <dcterms:created xsi:type="dcterms:W3CDTF">2018-02-01T23:31:44Z</dcterms:created>
  <dcterms:modified xsi:type="dcterms:W3CDTF">2018-02-01T23:39:29Z</dcterms:modified>
</cp:coreProperties>
</file>